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299" r:id="rId6"/>
    <p:sldId id="300" r:id="rId7"/>
    <p:sldId id="301" r:id="rId8"/>
    <p:sldId id="302" r:id="rId9"/>
    <p:sldId id="306" r:id="rId10"/>
    <p:sldId id="304" r:id="rId11"/>
    <p:sldId id="303" r:id="rId12"/>
    <p:sldId id="305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4/18/2023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4/18/2023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4/18/2023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4/18/2023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4/18/2023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4/18/2023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3" y="-12683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70743" y="559283"/>
            <a:ext cx="3214307" cy="2901694"/>
          </a:xfrm>
        </p:spPr>
        <p:txBody>
          <a:bodyPr anchor="b"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odern Love" panose="04090805081005020601" pitchFamily="82" charset="0"/>
              </a:rPr>
              <a:t>DIGIT </a:t>
            </a:r>
            <a:br>
              <a:rPr lang="en-US" sz="3200" b="1" dirty="0">
                <a:solidFill>
                  <a:srgbClr val="C00000"/>
                </a:solidFill>
                <a:latin typeface="Modern Love" panose="04090805081005020601" pitchFamily="82" charset="0"/>
              </a:rPr>
            </a:br>
            <a:r>
              <a:rPr lang="en-US" sz="3200" b="1" dirty="0">
                <a:solidFill>
                  <a:srgbClr val="C00000"/>
                </a:solidFill>
                <a:latin typeface="Modern Love" panose="04090805081005020601" pitchFamily="82" charset="0"/>
              </a:rPr>
              <a:t>&amp;</a:t>
            </a:r>
            <a:br>
              <a:rPr lang="en-US" sz="3200" b="1" dirty="0">
                <a:solidFill>
                  <a:srgbClr val="C00000"/>
                </a:solidFill>
                <a:latin typeface="Modern Love" panose="04090805081005020601" pitchFamily="82" charset="0"/>
              </a:rPr>
            </a:br>
            <a:r>
              <a:rPr lang="en-US" sz="3200" b="1" dirty="0">
                <a:solidFill>
                  <a:srgbClr val="C00000"/>
                </a:solidFill>
                <a:latin typeface="Modern Love" panose="04090805081005020601" pitchFamily="82" charset="0"/>
              </a:rPr>
              <a:t> FACE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70743" y="4589928"/>
            <a:ext cx="3346049" cy="1683423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Prathyusha Reddy Thumma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Kavya sri Kasarla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Bharath Chowdary Anumolu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27B26D6-387F-6188-A472-D2C0A37DF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093" y="1021976"/>
            <a:ext cx="8794377" cy="473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061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9B51C-EC98-92CD-BD0F-50E495754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Modern Love" panose="04090805081005020601" pitchFamily="82" charset="0"/>
              </a:rPr>
              <a:t>CODE SNIPPETS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9536F6-E6A8-0E77-13CE-48530C79E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8463" y="2574364"/>
            <a:ext cx="5018549" cy="307638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AF9B9D-F05A-B394-F041-7379B1F57B81}"/>
              </a:ext>
            </a:extLst>
          </p:cNvPr>
          <p:cNvSpPr txBox="1"/>
          <p:nvPr/>
        </p:nvSpPr>
        <p:spPr>
          <a:xfrm>
            <a:off x="1328463" y="20884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Modern Love" panose="04090805081005020601" pitchFamily="82" charset="0"/>
              </a:rPr>
              <a:t>Data preparation and pre-processing:</a:t>
            </a:r>
            <a:endParaRPr lang="en-IN" b="1" dirty="0">
              <a:solidFill>
                <a:srgbClr val="FF0000"/>
              </a:solidFill>
              <a:effectLst/>
              <a:latin typeface="Modern Love" panose="04090805081005020601" pitchFamily="8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E3BCB5-37E7-7CE5-9DD4-0A35676E3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355" y="2700771"/>
            <a:ext cx="4299198" cy="274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305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13E46-99F9-FC50-917C-76B666AB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Modern Love" panose="04090805081005020601" pitchFamily="82" charset="0"/>
              </a:rPr>
              <a:t>CODE SNIPPETS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60A5C6-A552-11C9-0DD8-82F097981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645" y="2427092"/>
            <a:ext cx="3917019" cy="3836794"/>
          </a:xfrm>
          <a:prstGeom prst="rect">
            <a:avLst/>
          </a:prstGeom>
        </p:spPr>
      </p:pic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6151E443-0142-9E7B-8E66-8958609F43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0" y="2427092"/>
            <a:ext cx="3734124" cy="2557284"/>
          </a:xfr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4C1F80D-E260-F71E-F2F2-CDE71713ED77}"/>
              </a:ext>
            </a:extLst>
          </p:cNvPr>
          <p:cNvSpPr txBox="1"/>
          <p:nvPr/>
        </p:nvSpPr>
        <p:spPr>
          <a:xfrm>
            <a:off x="1676400" y="19782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Modern Love" panose="04090805081005020601" pitchFamily="82" charset="0"/>
              </a:rPr>
              <a:t>Deep CNN:</a:t>
            </a:r>
            <a:endParaRPr lang="en-IN" b="1" dirty="0">
              <a:solidFill>
                <a:srgbClr val="FF0000"/>
              </a:solidFill>
              <a:effectLst/>
              <a:latin typeface="Modern Love" panose="04090805081005020601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353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47272-1A6E-6A7D-C1B7-F44EF7E6B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Modern Love" panose="04090805081005020601" pitchFamily="82" charset="0"/>
              </a:rPr>
              <a:t>RESULTS</a:t>
            </a:r>
            <a:endParaRPr lang="en-IN" b="1" dirty="0">
              <a:solidFill>
                <a:srgbClr val="C00000"/>
              </a:solidFill>
              <a:latin typeface="Modern Love" panose="04090805081005020601" pitchFamily="82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D02351-2A48-0C54-3A11-C7B9CCFE9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29" y="2091833"/>
            <a:ext cx="7536833" cy="121168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400455-A610-4B8A-5283-9C5FE2D7E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29" y="3429000"/>
            <a:ext cx="8108383" cy="22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425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F8AC2-032E-CAF6-2B2D-9FDEC1D9B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Modern Love" panose="04090805081005020601" pitchFamily="82" charset="0"/>
              </a:rPr>
              <a:t>RESULTS.. </a:t>
            </a:r>
            <a:r>
              <a:rPr lang="en-US" b="1" dirty="0" err="1">
                <a:solidFill>
                  <a:srgbClr val="C00000"/>
                </a:solidFill>
                <a:latin typeface="Modern Love" panose="04090805081005020601" pitchFamily="82" charset="0"/>
              </a:rPr>
              <a:t>contd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6B24E-8D28-CB43-52B7-DB8F3CD81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D426FB-28DF-3B9E-2A2B-487899BD1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082" y="2522141"/>
            <a:ext cx="8803342" cy="291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52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E45B4-3AB4-A4DF-1954-07A0A7C94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Modern Love" panose="04090805081005020601" pitchFamily="82" charset="0"/>
              </a:rPr>
              <a:t>APPLICATIONS</a:t>
            </a:r>
            <a:endParaRPr lang="en-IN" b="1" dirty="0">
              <a:solidFill>
                <a:srgbClr val="C00000"/>
              </a:solidFill>
              <a:latin typeface="Modern Love" panose="04090805081005020601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8EFEB-E02E-FC24-BE89-3E5172E71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FF0000"/>
                </a:solidFill>
                <a:latin typeface="Modern Love" panose="04090805081005020601" pitchFamily="82" charset="0"/>
              </a:rPr>
              <a:t>Face classification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E-Learning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Robotics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Human-Computer interaction system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latin typeface="Modern Love" panose="04090805081005020601" pitchFamily="82" charset="0"/>
                <a:cs typeface="Times New Roman" panose="02020603050405020304" pitchFamily="18" charset="0"/>
              </a:rPr>
              <a:t>Digit classification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latin typeface="Modern Love" panose="04090805081005020601" pitchFamily="82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in visualizing artificial neural networks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 bank cheques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Identifying postal addresses</a:t>
            </a:r>
            <a:endParaRPr lang="en-IN" dirty="0">
              <a:solidFill>
                <a:srgbClr val="FF0000"/>
              </a:solidFill>
              <a:latin typeface="Modern Love" panose="04090805081005020601" pitchFamily="8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769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E07B1-7FEB-4482-004C-CE9A19885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Modern Love" panose="04090805081005020601" pitchFamily="82" charset="0"/>
              </a:rPr>
              <a:t>CONCLUSION</a:t>
            </a:r>
            <a:endParaRPr lang="en-IN" b="1" dirty="0">
              <a:solidFill>
                <a:srgbClr val="C00000"/>
              </a:solidFill>
              <a:latin typeface="Modern Love" panose="04090805081005020601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7DFDA-0756-3C2F-627A-F9DB0D280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 recognition using CNN has proved to be an efficient method to solve existing problems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works better than other algorithms.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ace classification using CNNs has shown great promise in accurately identifying individuals from images.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ace classification using CNNs is a rapidly advancing field with a wide range of applications, from security and surveillance to social media and entertainment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595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hanks for following me | Thank you wallpaper, Thank you images, Wallpaper  powerpoint">
            <a:extLst>
              <a:ext uri="{FF2B5EF4-FFF2-40B4-BE49-F238E27FC236}">
                <a16:creationId xmlns:a16="http://schemas.microsoft.com/office/drawing/2014/main" id="{0B4D452F-6181-AC9F-E3D0-F1AF0BD69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11" y="414373"/>
            <a:ext cx="10041778" cy="602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938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C0706-DC8E-AE7E-F2E2-80EED0553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Modern Love" panose="04090805081005020601" pitchFamily="82" charset="0"/>
              </a:rPr>
              <a:t>INTRODUCTION- </a:t>
            </a:r>
            <a:r>
              <a:rPr lang="en-US" sz="3500" b="1" dirty="0">
                <a:solidFill>
                  <a:srgbClr val="C00000"/>
                </a:solidFill>
                <a:latin typeface="Modern Love" panose="04090805081005020601" pitchFamily="82" charset="0"/>
              </a:rPr>
              <a:t>DIGIT CLASSIFICATION</a:t>
            </a:r>
            <a:endParaRPr lang="en-IN" sz="3500" b="1" dirty="0">
              <a:solidFill>
                <a:srgbClr val="C00000"/>
              </a:solidFill>
              <a:latin typeface="Modern Love" panose="04090805081005020601" pitchFamily="82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3CE233-E270-665D-78F1-5FEED7F65B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3750" y="2048301"/>
            <a:ext cx="4886325" cy="2647524"/>
          </a:xfrm>
          <a:effectLst>
            <a:outerShdw blurRad="50800" dist="38100" dir="5400000" sx="9000" sy="9000" algn="t" rotWithShape="0">
              <a:prstClr val="black">
                <a:alpha val="5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2792DD-D833-F078-9A2B-5F82E64E6F8A}"/>
              </a:ext>
            </a:extLst>
          </p:cNvPr>
          <p:cNvSpPr txBox="1"/>
          <p:nvPr/>
        </p:nvSpPr>
        <p:spPr>
          <a:xfrm>
            <a:off x="1171575" y="4835315"/>
            <a:ext cx="9677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 classification(recognition) is used to identify the written digits, which can be used in fields such as: character recognition, OCR and image recognition.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 classification system is used to visualize artificial neural networks.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147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07B42-7720-4EC2-FD9C-35938E021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Modern Love" panose="04090805081005020601" pitchFamily="82" charset="0"/>
              </a:rPr>
              <a:t>INTRODUCTION- </a:t>
            </a:r>
            <a:r>
              <a:rPr lang="en-US" sz="3500" b="1" dirty="0">
                <a:solidFill>
                  <a:srgbClr val="C00000"/>
                </a:solidFill>
                <a:latin typeface="Modern Love" panose="04090805081005020601" pitchFamily="82" charset="0"/>
              </a:rPr>
              <a:t>FACE CLASSIFICATION</a:t>
            </a:r>
            <a:endParaRPr lang="en-IN" sz="3500" b="1" dirty="0">
              <a:solidFill>
                <a:srgbClr val="C00000"/>
              </a:solidFill>
              <a:latin typeface="Modern Love" panose="04090805081005020601" pitchFamily="8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412590-B37D-731E-36EB-7C3312E5DB23}"/>
              </a:ext>
            </a:extLst>
          </p:cNvPr>
          <p:cNvSpPr txBox="1"/>
          <p:nvPr/>
        </p:nvSpPr>
        <p:spPr>
          <a:xfrm>
            <a:off x="1066800" y="4398884"/>
            <a:ext cx="10058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 emotion classification is the ability to recognize measure various features and classify the face.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Emotions are reflected in voice, hand and body gestures and mainly through facial expressions.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2051713-654F-5161-B75B-669292914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7900" y="2106691"/>
            <a:ext cx="6707425" cy="2188420"/>
          </a:xfrm>
        </p:spPr>
      </p:pic>
    </p:spTree>
    <p:extLst>
      <p:ext uri="{BB962C8B-B14F-4D97-AF65-F5344CB8AC3E}">
        <p14:creationId xmlns:p14="http://schemas.microsoft.com/office/powerpoint/2010/main" val="113582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C70A6-472C-48D9-8E5A-4240DA1FB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Modern Love" panose="04090805081005020601" pitchFamily="82" charset="0"/>
              </a:rPr>
              <a:t>PROPOSED METHODOLOGY</a:t>
            </a:r>
            <a:endParaRPr lang="en-IN" b="1" dirty="0">
              <a:solidFill>
                <a:srgbClr val="C00000"/>
              </a:solidFill>
              <a:latin typeface="Modern Love" panose="04090805081005020601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5E728-9814-8BEB-7449-07FDE8977E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Modern Love" panose="04090805081005020601" pitchFamily="82" charset="0"/>
              </a:rPr>
              <a:t>DIGIT CLASSIFICATION</a:t>
            </a:r>
            <a:r>
              <a:rPr lang="en-US" b="1" dirty="0"/>
              <a:t>	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Preparation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Pre-processing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‘CNN architecture design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Tuning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38C28A-50D1-0A65-ABEC-D7CD0EF03A6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Modern Love" panose="04090805081005020601" pitchFamily="82" charset="0"/>
              </a:rPr>
              <a:t>FACE CLASSIFICATION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FF0000"/>
                </a:solidFill>
                <a:latin typeface="Modern Love" panose="04090805081005020601" pitchFamily="82" charset="0"/>
              </a:rPr>
              <a:t> </a:t>
            </a:r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preparation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Pre-processing (Image)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Facial feature extraction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 architecture design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Tuning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Facial expression detection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</a:p>
          <a:p>
            <a:pPr>
              <a:buFont typeface="Arial" panose="020B0604020202020204" pitchFamily="34" charset="0"/>
              <a:buChar char="•"/>
            </a:pPr>
            <a:endParaRPr lang="en-IN" b="1" dirty="0">
              <a:solidFill>
                <a:srgbClr val="FF0000"/>
              </a:solidFill>
              <a:latin typeface="Modern Love" panose="04090805081005020601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047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FF053-B572-B8D8-D675-BA2E7B25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>
                <a:solidFill>
                  <a:srgbClr val="C00000"/>
                </a:solidFill>
                <a:latin typeface="Modern Love" panose="04090805081005020601" pitchFamily="82" charset="0"/>
              </a:rPr>
            </a:br>
            <a:br>
              <a:rPr lang="en-US" b="1" dirty="0">
                <a:solidFill>
                  <a:srgbClr val="C00000"/>
                </a:solidFill>
                <a:latin typeface="Modern Love" panose="04090805081005020601" pitchFamily="82" charset="0"/>
              </a:rPr>
            </a:br>
            <a:br>
              <a:rPr lang="en-US" b="1" dirty="0">
                <a:solidFill>
                  <a:srgbClr val="C00000"/>
                </a:solidFill>
                <a:latin typeface="Modern Love" panose="04090805081005020601" pitchFamily="82" charset="0"/>
              </a:rPr>
            </a:br>
            <a:br>
              <a:rPr lang="en-US" b="1" dirty="0">
                <a:solidFill>
                  <a:srgbClr val="C00000"/>
                </a:solidFill>
                <a:latin typeface="Modern Love" panose="04090805081005020601" pitchFamily="82" charset="0"/>
              </a:rPr>
            </a:br>
            <a:r>
              <a:rPr lang="en-US" b="1" dirty="0">
                <a:solidFill>
                  <a:srgbClr val="C00000"/>
                </a:solidFill>
                <a:latin typeface="Modern Love" panose="04090805081005020601" pitchFamily="82" charset="0"/>
              </a:rPr>
              <a:t>WORKING MODEL- </a:t>
            </a:r>
            <a:r>
              <a:rPr lang="en-US" sz="3900" b="1" dirty="0">
                <a:solidFill>
                  <a:srgbClr val="C00000"/>
                </a:solidFill>
                <a:latin typeface="Modern Love" panose="04090805081005020601" pitchFamily="82" charset="0"/>
              </a:rPr>
              <a:t>DIGIT CLASSIFICATION</a:t>
            </a:r>
            <a:endParaRPr lang="en-IN" sz="39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D02740-2EBE-F292-E40D-B2D28A193C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6025" y="1984375"/>
            <a:ext cx="5895975" cy="351155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874C05-2A4C-3FF2-D29B-AC04C49CB508}"/>
              </a:ext>
            </a:extLst>
          </p:cNvPr>
          <p:cNvSpPr txBox="1"/>
          <p:nvPr/>
        </p:nvSpPr>
        <p:spPr>
          <a:xfrm>
            <a:off x="830580" y="2162809"/>
            <a:ext cx="506539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CNN model consists of three primary layers: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Extracts high level input features from input data and passes those features to next layer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Pooling layer: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Reduces the dimensions of data by applying pooling on the feature map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Fully-Connected layer: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Probability scores are calculated for each class label by activation function called as “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SOFTMAX FUNCTION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069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19C3A7-EA23-22B7-A7C3-07CB355DC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423" y="941294"/>
            <a:ext cx="9493623" cy="478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233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93F45-334A-9214-1D35-CD67F927E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Modern Love" panose="04090805081005020601" pitchFamily="82" charset="0"/>
              </a:rPr>
              <a:t>CODE SNIPPETS</a:t>
            </a:r>
            <a:endParaRPr lang="en-IN" b="1" dirty="0">
              <a:solidFill>
                <a:srgbClr val="C00000"/>
              </a:solidFill>
              <a:latin typeface="Modern Love" panose="04090805081005020601" pitchFamily="82" charset="0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7EC8A06-4B1A-25E5-F382-34E1BA6A64C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7280" y="2533063"/>
            <a:ext cx="3494087" cy="27023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F62456-E3BC-20F0-3690-391ABFBFC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763" y="2967950"/>
            <a:ext cx="4413432" cy="922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F5BE74-A195-1101-1DA0-BDD6BF64A6C8}"/>
              </a:ext>
            </a:extLst>
          </p:cNvPr>
          <p:cNvSpPr txBox="1"/>
          <p:nvPr/>
        </p:nvSpPr>
        <p:spPr>
          <a:xfrm>
            <a:off x="1192306" y="19654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Modern Love" panose="04090805081005020601" pitchFamily="82" charset="0"/>
              </a:rPr>
              <a:t>Data preparation and pre-processing:</a:t>
            </a:r>
            <a:endParaRPr lang="en-IN" b="1" dirty="0">
              <a:solidFill>
                <a:srgbClr val="FF0000"/>
              </a:solidFill>
              <a:effectLst/>
              <a:latin typeface="Modern Love" panose="04090805081005020601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308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68DC6-C542-6507-AABE-E04B3161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Modern Love" panose="04090805081005020601" pitchFamily="82" charset="0"/>
              </a:rPr>
              <a:t>CODE SNIPPETS</a:t>
            </a:r>
            <a:endParaRPr lang="en-IN" b="1" dirty="0">
              <a:solidFill>
                <a:srgbClr val="C00000"/>
              </a:solidFill>
              <a:latin typeface="Modern Love" panose="04090805081005020601" pitchFamily="8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51FE01-323B-E761-6EE8-46FE4EDC678B}"/>
              </a:ext>
            </a:extLst>
          </p:cNvPr>
          <p:cNvSpPr txBox="1"/>
          <p:nvPr/>
        </p:nvSpPr>
        <p:spPr>
          <a:xfrm>
            <a:off x="1359636" y="20307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effectLst/>
                <a:latin typeface="Modern Love" panose="04090805081005020601" pitchFamily="82" charset="0"/>
              </a:rPr>
              <a:t>Convolution CNN:</a:t>
            </a:r>
            <a:endParaRPr lang="en-IN" b="1" dirty="0">
              <a:solidFill>
                <a:srgbClr val="FF0000"/>
              </a:solidFill>
              <a:effectLst/>
              <a:latin typeface="Modern Love" panose="04090805081005020601" pitchFamily="82" charset="0"/>
            </a:endParaRPr>
          </a:p>
        </p:txBody>
      </p:sp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CAA19602-F03D-5AD5-0EA4-06A3A002D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52" y="2693412"/>
            <a:ext cx="4414723" cy="30171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A0E3E5-4395-F8FA-7D48-69B14E127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426" y="2590173"/>
            <a:ext cx="4016185" cy="322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54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949DF-756B-EF59-97FD-46BBD0498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>
                <a:solidFill>
                  <a:srgbClr val="C00000"/>
                </a:solidFill>
                <a:latin typeface="Modern Love" panose="04090805081005020601" pitchFamily="82" charset="0"/>
              </a:rPr>
            </a:br>
            <a:br>
              <a:rPr lang="en-US" b="1" dirty="0">
                <a:solidFill>
                  <a:srgbClr val="C00000"/>
                </a:solidFill>
                <a:latin typeface="Modern Love" panose="04090805081005020601" pitchFamily="82" charset="0"/>
              </a:rPr>
            </a:br>
            <a:br>
              <a:rPr lang="en-US" b="1" dirty="0">
                <a:solidFill>
                  <a:srgbClr val="C00000"/>
                </a:solidFill>
                <a:latin typeface="Modern Love" panose="04090805081005020601" pitchFamily="82" charset="0"/>
              </a:rPr>
            </a:br>
            <a:br>
              <a:rPr lang="en-US" b="1" dirty="0">
                <a:solidFill>
                  <a:srgbClr val="C00000"/>
                </a:solidFill>
                <a:latin typeface="Modern Love" panose="04090805081005020601" pitchFamily="82" charset="0"/>
              </a:rPr>
            </a:br>
            <a:r>
              <a:rPr lang="en-US" b="1" dirty="0">
                <a:solidFill>
                  <a:srgbClr val="C00000"/>
                </a:solidFill>
                <a:latin typeface="Modern Love" panose="04090805081005020601" pitchFamily="82" charset="0"/>
              </a:rPr>
              <a:t>WORKING MODEL- </a:t>
            </a:r>
            <a:r>
              <a:rPr lang="en-US" sz="3900" b="1" dirty="0">
                <a:solidFill>
                  <a:srgbClr val="C00000"/>
                </a:solidFill>
                <a:latin typeface="Modern Love" panose="04090805081005020601" pitchFamily="82" charset="0"/>
              </a:rPr>
              <a:t>FACE CLASSIFICATION</a:t>
            </a:r>
            <a:endParaRPr lang="en-IN" sz="39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17F1EB-E8C0-531D-C5E3-629594C80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5420061" cy="3760891"/>
          </a:xfrm>
        </p:spPr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system is capable of performing automatic facial expression or emotion recognition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approach integrates a module for automatic face detection, by generating neural network using training dataset.</a:t>
            </a:r>
          </a:p>
          <a:p>
            <a:pPr algn="just"/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CNN model consists of three primary layers: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Extracts high level input features from input data and passes those features to next layer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Pooling layer: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Reduces the dimensions of data by applying pooling on the feature map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Fully-Connected layer: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Probability scores are calculated for each class label by activation function called as “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SOFTMAX FUNCTION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CAA959-9F14-976A-AA9A-9166ADC76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987" y="2223248"/>
            <a:ext cx="4831977" cy="334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144286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{64EB8B93-751F-49EC-ADE9-863A77A103AC}tf22712842_win32</Template>
  <TotalTime>231</TotalTime>
  <Words>426</Words>
  <Application>Microsoft Office PowerPoint</Application>
  <PresentationFormat>Widescreen</PresentationFormat>
  <Paragraphs>63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Bookman Old Style</vt:lpstr>
      <vt:lpstr>Calibri</vt:lpstr>
      <vt:lpstr>Franklin Gothic Book</vt:lpstr>
      <vt:lpstr>Modern Love</vt:lpstr>
      <vt:lpstr>Times New Roman</vt:lpstr>
      <vt:lpstr>Wingdings</vt:lpstr>
      <vt:lpstr>1_RetrospectVTI</vt:lpstr>
      <vt:lpstr>DIGIT  &amp;  FACE CLASSIFICATION</vt:lpstr>
      <vt:lpstr>INTRODUCTION- DIGIT CLASSIFICATION</vt:lpstr>
      <vt:lpstr>INTRODUCTION- FACE CLASSIFICATION</vt:lpstr>
      <vt:lpstr>PROPOSED METHODOLOGY</vt:lpstr>
      <vt:lpstr>    WORKING MODEL- DIGIT CLASSIFICATION</vt:lpstr>
      <vt:lpstr>PowerPoint Presentation</vt:lpstr>
      <vt:lpstr>CODE SNIPPETS</vt:lpstr>
      <vt:lpstr>CODE SNIPPETS</vt:lpstr>
      <vt:lpstr>    WORKING MODEL- FACE CLASSIFICATION</vt:lpstr>
      <vt:lpstr>PowerPoint Presentation</vt:lpstr>
      <vt:lpstr>CODE SNIPPETS</vt:lpstr>
      <vt:lpstr>CODE SNIPPETS</vt:lpstr>
      <vt:lpstr>RESULTS</vt:lpstr>
      <vt:lpstr>RESULTS.. contd</vt:lpstr>
      <vt:lpstr>APPLICATIONS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  &amp;  FACE CLASSIFICATION</dc:title>
  <dc:creator>Prathyusha Reddy</dc:creator>
  <cp:lastModifiedBy>Prathyusha Reddy</cp:lastModifiedBy>
  <cp:revision>1</cp:revision>
  <dcterms:created xsi:type="dcterms:W3CDTF">2023-04-18T20:37:19Z</dcterms:created>
  <dcterms:modified xsi:type="dcterms:W3CDTF">2023-04-19T00:28:50Z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